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_rels/data2.xml.rels><?xml version="1.0" encoding="UTF-8" standalone="yes"?>
<Relationships xmlns="http://schemas.openxmlformats.org/package/2006/relationships"><Relationship Id="rId2" Type="http://schemas.openxmlformats.org/officeDocument/2006/relationships/hyperlink" Target="mailto:shishkanova.m@yandex.ru" TargetMode="External"/><Relationship Id="rId1" Type="http://schemas.openxmlformats.org/officeDocument/2006/relationships/hyperlink" Target="mailto:mayu13@mail.ru" TargetMode="External"/></Relationships>
</file>

<file path=ppt/diagrams/_rels/drawing2.xml.rels><?xml version="1.0" encoding="UTF-8" standalone="yes"?>
<Relationships xmlns="http://schemas.openxmlformats.org/package/2006/relationships"><Relationship Id="rId2" Type="http://schemas.openxmlformats.org/officeDocument/2006/relationships/hyperlink" Target="mailto:shishkanova.m@yandex.ru" TargetMode="External"/><Relationship Id="rId1" Type="http://schemas.openxmlformats.org/officeDocument/2006/relationships/hyperlink" Target="mailto:mayu13@mail.ru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13A00C3-72EF-4FE0-A806-94A62CDB5009}" type="doc">
      <dgm:prSet loTypeId="urn:microsoft.com/office/officeart/2005/8/layout/list1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5337526-C91A-4ABE-B2C0-9CEFEDE0164D}">
      <dgm:prSet phldrT="[Текст]" custT="1"/>
      <dgm:spPr/>
      <dgm:t>
        <a:bodyPr tIns="36000"/>
        <a:lstStyle/>
        <a:p>
          <a:pPr algn="ctr">
            <a:lnSpc>
              <a:spcPct val="100000"/>
            </a:lnSpc>
            <a:spcAft>
              <a:spcPts val="0"/>
            </a:spcAft>
          </a:pPr>
          <a:r>
            <a:rPr lang="ru-RU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ЗАРЕГИСТРИРОВАТЬСЯ В </a:t>
          </a: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ru-RU" sz="4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АИС</a:t>
          </a:r>
          <a:endParaRPr lang="ru-RU" sz="4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A08EBC9B-A92B-4F27-A403-83799EB8E263}" type="parTrans" cxnId="{3D2AFD5C-2E16-430C-9253-1360718A1B28}">
      <dgm:prSet/>
      <dgm:spPr/>
      <dgm:t>
        <a:bodyPr/>
        <a:lstStyle/>
        <a:p>
          <a:pPr algn="ctr"/>
          <a:endParaRPr lang="ru-RU" sz="16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EF16B30C-9A53-4717-AEF7-0A6B093F44AF}" type="sibTrans" cxnId="{3D2AFD5C-2E16-430C-9253-1360718A1B28}">
      <dgm:prSet/>
      <dgm:spPr/>
      <dgm:t>
        <a:bodyPr/>
        <a:lstStyle/>
        <a:p>
          <a:pPr algn="ctr"/>
          <a:endParaRPr lang="ru-RU" sz="16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2A5BDA20-0163-46A9-B0FA-D41047F0B291}">
      <dgm:prSet phldrT="[Текст]" custT="1"/>
      <dgm:spPr/>
      <dgm:t>
        <a:bodyPr tIns="72000"/>
        <a:lstStyle/>
        <a:p>
          <a:pPr algn="ctr">
            <a:lnSpc>
              <a:spcPct val="90000"/>
            </a:lnSpc>
            <a:spcAft>
              <a:spcPts val="0"/>
            </a:spcAft>
          </a:pPr>
          <a:r>
            <a:rPr lang="ru-RU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ПОДГОТОВИТЬ И ЗАГРУЗИТЬ ПРОЕКТ В ФОРМЕ ЭЛЕКТРОННОЙ ЗАЯВКИ НА ФОРУМ</a:t>
          </a:r>
          <a:endParaRPr lang="ru-RU" sz="2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E2CD3D0D-75E3-4161-A072-9A758E134C34}" type="parTrans" cxnId="{C26B2D3E-327D-424C-9A26-6AA5B2AD826E}">
      <dgm:prSet/>
      <dgm:spPr/>
      <dgm:t>
        <a:bodyPr/>
        <a:lstStyle/>
        <a:p>
          <a:pPr algn="ctr"/>
          <a:endParaRPr lang="ru-RU" sz="16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DF6FDD52-B9D5-4742-A7A7-C90633638798}" type="sibTrans" cxnId="{C26B2D3E-327D-424C-9A26-6AA5B2AD826E}">
      <dgm:prSet/>
      <dgm:spPr/>
      <dgm:t>
        <a:bodyPr/>
        <a:lstStyle/>
        <a:p>
          <a:pPr algn="ctr"/>
          <a:endParaRPr lang="ru-RU" sz="16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4D5D7EF3-BC14-4020-9C0F-920A8EB45C6A}" type="pres">
      <dgm:prSet presAssocID="{513A00C3-72EF-4FE0-A806-94A62CDB5009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1BDBB27-5DB8-4DE7-856B-060BC4484CEA}" type="pres">
      <dgm:prSet presAssocID="{35337526-C91A-4ABE-B2C0-9CEFEDE0164D}" presName="parentLin" presStyleCnt="0"/>
      <dgm:spPr/>
      <dgm:t>
        <a:bodyPr/>
        <a:lstStyle/>
        <a:p>
          <a:endParaRPr lang="ru-RU"/>
        </a:p>
      </dgm:t>
    </dgm:pt>
    <dgm:pt modelId="{1296DCF5-9B77-43CD-B1F7-BB89256AA7D0}" type="pres">
      <dgm:prSet presAssocID="{35337526-C91A-4ABE-B2C0-9CEFEDE0164D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22D3AD1A-266B-453B-A2A5-DCE98AF5FA1D}" type="pres">
      <dgm:prSet presAssocID="{35337526-C91A-4ABE-B2C0-9CEFEDE0164D}" presName="parentText" presStyleLbl="node1" presStyleIdx="0" presStyleCnt="2" custScaleX="126471" custScaleY="15913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FB76E5-DC71-4EE2-B023-F420B51AF330}" type="pres">
      <dgm:prSet presAssocID="{35337526-C91A-4ABE-B2C0-9CEFEDE0164D}" presName="negativeSpace" presStyleCnt="0"/>
      <dgm:spPr/>
      <dgm:t>
        <a:bodyPr/>
        <a:lstStyle/>
        <a:p>
          <a:endParaRPr lang="ru-RU"/>
        </a:p>
      </dgm:t>
    </dgm:pt>
    <dgm:pt modelId="{8D2224F5-193C-4DE9-8331-2C2DA90137B4}" type="pres">
      <dgm:prSet presAssocID="{35337526-C91A-4ABE-B2C0-9CEFEDE0164D}" presName="childText" presStyleLbl="conFgAcc1" presStyleIdx="0" presStyleCnt="2" custLinFactY="-3401" custLinFactNeighborY="-100000">
        <dgm:presLayoutVars>
          <dgm:bulletEnabled val="1"/>
        </dgm:presLayoutVars>
      </dgm:prSet>
      <dgm:spPr>
        <a:ln w="38100">
          <a:solidFill>
            <a:schemeClr val="accent1"/>
          </a:solidFill>
        </a:ln>
        <a:effectLst>
          <a:glow rad="63500">
            <a:schemeClr val="accent1">
              <a:satMod val="175000"/>
              <a:alpha val="40000"/>
            </a:schemeClr>
          </a:glow>
        </a:effectLst>
      </dgm:spPr>
      <dgm:t>
        <a:bodyPr/>
        <a:lstStyle/>
        <a:p>
          <a:endParaRPr lang="ru-RU"/>
        </a:p>
      </dgm:t>
    </dgm:pt>
    <dgm:pt modelId="{1AC03A69-1296-4395-B422-4A18A26C88F9}" type="pres">
      <dgm:prSet presAssocID="{EF16B30C-9A53-4717-AEF7-0A6B093F44AF}" presName="spaceBetweenRectangles" presStyleCnt="0"/>
      <dgm:spPr/>
      <dgm:t>
        <a:bodyPr/>
        <a:lstStyle/>
        <a:p>
          <a:endParaRPr lang="ru-RU"/>
        </a:p>
      </dgm:t>
    </dgm:pt>
    <dgm:pt modelId="{1FB71EF1-C3BA-487A-B22D-B9D39DD5367A}" type="pres">
      <dgm:prSet presAssocID="{2A5BDA20-0163-46A9-B0FA-D41047F0B291}" presName="parentLin" presStyleCnt="0"/>
      <dgm:spPr/>
      <dgm:t>
        <a:bodyPr/>
        <a:lstStyle/>
        <a:p>
          <a:endParaRPr lang="ru-RU"/>
        </a:p>
      </dgm:t>
    </dgm:pt>
    <dgm:pt modelId="{F154315A-1B07-46DA-B59B-C2593F72EE64}" type="pres">
      <dgm:prSet presAssocID="{2A5BDA20-0163-46A9-B0FA-D41047F0B291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CCC685DA-4538-4407-95D3-B5B35BCD31B7}" type="pres">
      <dgm:prSet presAssocID="{2A5BDA20-0163-46A9-B0FA-D41047F0B291}" presName="parentText" presStyleLbl="node1" presStyleIdx="1" presStyleCnt="2" custScaleX="126471" custScaleY="19180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20CB85-3A4B-4629-99E0-ECB7E482CA3E}" type="pres">
      <dgm:prSet presAssocID="{2A5BDA20-0163-46A9-B0FA-D41047F0B291}" presName="negativeSpace" presStyleCnt="0"/>
      <dgm:spPr/>
      <dgm:t>
        <a:bodyPr/>
        <a:lstStyle/>
        <a:p>
          <a:endParaRPr lang="ru-RU"/>
        </a:p>
      </dgm:t>
    </dgm:pt>
    <dgm:pt modelId="{CDD12AB2-16FD-400B-B078-F17D629EA4FE}" type="pres">
      <dgm:prSet presAssocID="{2A5BDA20-0163-46A9-B0FA-D41047F0B291}" presName="childText" presStyleLbl="conFgAcc1" presStyleIdx="1" presStyleCnt="2" custLinFactNeighborY="-42391">
        <dgm:presLayoutVars>
          <dgm:bulletEnabled val="1"/>
        </dgm:presLayoutVars>
      </dgm:prSet>
      <dgm:spPr>
        <a:ln w="38100">
          <a:solidFill>
            <a:schemeClr val="accent1"/>
          </a:solidFill>
        </a:ln>
        <a:effectLst>
          <a:glow rad="63500">
            <a:schemeClr val="accent1">
              <a:satMod val="175000"/>
              <a:alpha val="40000"/>
            </a:schemeClr>
          </a:glow>
        </a:effectLst>
      </dgm:spPr>
      <dgm:t>
        <a:bodyPr/>
        <a:lstStyle/>
        <a:p>
          <a:endParaRPr lang="ru-RU"/>
        </a:p>
      </dgm:t>
    </dgm:pt>
  </dgm:ptLst>
  <dgm:cxnLst>
    <dgm:cxn modelId="{7C7F72C7-97F6-45B1-A54F-FEE6700E8E7C}" type="presOf" srcId="{2A5BDA20-0163-46A9-B0FA-D41047F0B291}" destId="{CCC685DA-4538-4407-95D3-B5B35BCD31B7}" srcOrd="1" destOrd="0" presId="urn:microsoft.com/office/officeart/2005/8/layout/list1"/>
    <dgm:cxn modelId="{255E6DE5-550B-4B73-AEC4-8AE82DAE130F}" type="presOf" srcId="{513A00C3-72EF-4FE0-A806-94A62CDB5009}" destId="{4D5D7EF3-BC14-4020-9C0F-920A8EB45C6A}" srcOrd="0" destOrd="0" presId="urn:microsoft.com/office/officeart/2005/8/layout/list1"/>
    <dgm:cxn modelId="{C26B2D3E-327D-424C-9A26-6AA5B2AD826E}" srcId="{513A00C3-72EF-4FE0-A806-94A62CDB5009}" destId="{2A5BDA20-0163-46A9-B0FA-D41047F0B291}" srcOrd="1" destOrd="0" parTransId="{E2CD3D0D-75E3-4161-A072-9A758E134C34}" sibTransId="{DF6FDD52-B9D5-4742-A7A7-C90633638798}"/>
    <dgm:cxn modelId="{461C509B-7853-48C5-BD75-F4944FE78FFF}" type="presOf" srcId="{35337526-C91A-4ABE-B2C0-9CEFEDE0164D}" destId="{1296DCF5-9B77-43CD-B1F7-BB89256AA7D0}" srcOrd="0" destOrd="0" presId="urn:microsoft.com/office/officeart/2005/8/layout/list1"/>
    <dgm:cxn modelId="{5CEEB766-0531-4D2B-9F8B-565051409672}" type="presOf" srcId="{2A5BDA20-0163-46A9-B0FA-D41047F0B291}" destId="{F154315A-1B07-46DA-B59B-C2593F72EE64}" srcOrd="0" destOrd="0" presId="urn:microsoft.com/office/officeart/2005/8/layout/list1"/>
    <dgm:cxn modelId="{D1B2359F-A5F0-4778-B00B-5E4FFD1009AE}" type="presOf" srcId="{35337526-C91A-4ABE-B2C0-9CEFEDE0164D}" destId="{22D3AD1A-266B-453B-A2A5-DCE98AF5FA1D}" srcOrd="1" destOrd="0" presId="urn:microsoft.com/office/officeart/2005/8/layout/list1"/>
    <dgm:cxn modelId="{3D2AFD5C-2E16-430C-9253-1360718A1B28}" srcId="{513A00C3-72EF-4FE0-A806-94A62CDB5009}" destId="{35337526-C91A-4ABE-B2C0-9CEFEDE0164D}" srcOrd="0" destOrd="0" parTransId="{A08EBC9B-A92B-4F27-A403-83799EB8E263}" sibTransId="{EF16B30C-9A53-4717-AEF7-0A6B093F44AF}"/>
    <dgm:cxn modelId="{C2DB624D-B9FF-46B0-AEC4-C565840F4954}" type="presParOf" srcId="{4D5D7EF3-BC14-4020-9C0F-920A8EB45C6A}" destId="{51BDBB27-5DB8-4DE7-856B-060BC4484CEA}" srcOrd="0" destOrd="0" presId="urn:microsoft.com/office/officeart/2005/8/layout/list1"/>
    <dgm:cxn modelId="{F9E5BA8D-797C-4A93-BA34-A8380B89D02B}" type="presParOf" srcId="{51BDBB27-5DB8-4DE7-856B-060BC4484CEA}" destId="{1296DCF5-9B77-43CD-B1F7-BB89256AA7D0}" srcOrd="0" destOrd="0" presId="urn:microsoft.com/office/officeart/2005/8/layout/list1"/>
    <dgm:cxn modelId="{C8BE1423-50DC-476E-A278-0934896B194B}" type="presParOf" srcId="{51BDBB27-5DB8-4DE7-856B-060BC4484CEA}" destId="{22D3AD1A-266B-453B-A2A5-DCE98AF5FA1D}" srcOrd="1" destOrd="0" presId="urn:microsoft.com/office/officeart/2005/8/layout/list1"/>
    <dgm:cxn modelId="{BC32EDD2-3CD1-4783-8BB4-EF3160318D27}" type="presParOf" srcId="{4D5D7EF3-BC14-4020-9C0F-920A8EB45C6A}" destId="{93FB76E5-DC71-4EE2-B023-F420B51AF330}" srcOrd="1" destOrd="0" presId="urn:microsoft.com/office/officeart/2005/8/layout/list1"/>
    <dgm:cxn modelId="{E4C005F8-1F03-4112-8159-A2E5449E9473}" type="presParOf" srcId="{4D5D7EF3-BC14-4020-9C0F-920A8EB45C6A}" destId="{8D2224F5-193C-4DE9-8331-2C2DA90137B4}" srcOrd="2" destOrd="0" presId="urn:microsoft.com/office/officeart/2005/8/layout/list1"/>
    <dgm:cxn modelId="{4DEDE90E-A80F-43A9-BC31-6666EB889E52}" type="presParOf" srcId="{4D5D7EF3-BC14-4020-9C0F-920A8EB45C6A}" destId="{1AC03A69-1296-4395-B422-4A18A26C88F9}" srcOrd="3" destOrd="0" presId="urn:microsoft.com/office/officeart/2005/8/layout/list1"/>
    <dgm:cxn modelId="{FB16351E-F619-45EC-873D-ECC27C248E80}" type="presParOf" srcId="{4D5D7EF3-BC14-4020-9C0F-920A8EB45C6A}" destId="{1FB71EF1-C3BA-487A-B22D-B9D39DD5367A}" srcOrd="4" destOrd="0" presId="urn:microsoft.com/office/officeart/2005/8/layout/list1"/>
    <dgm:cxn modelId="{BCB589FF-B34D-44AB-AD5F-65EDD9730362}" type="presParOf" srcId="{1FB71EF1-C3BA-487A-B22D-B9D39DD5367A}" destId="{F154315A-1B07-46DA-B59B-C2593F72EE64}" srcOrd="0" destOrd="0" presId="urn:microsoft.com/office/officeart/2005/8/layout/list1"/>
    <dgm:cxn modelId="{0A9E65AD-1FE5-4C98-A5CC-2907CB6AAE94}" type="presParOf" srcId="{1FB71EF1-C3BA-487A-B22D-B9D39DD5367A}" destId="{CCC685DA-4538-4407-95D3-B5B35BCD31B7}" srcOrd="1" destOrd="0" presId="urn:microsoft.com/office/officeart/2005/8/layout/list1"/>
    <dgm:cxn modelId="{32E64F7E-78C6-4183-AAA6-73AED5BE2D28}" type="presParOf" srcId="{4D5D7EF3-BC14-4020-9C0F-920A8EB45C6A}" destId="{4620CB85-3A4B-4629-99E0-ECB7E482CA3E}" srcOrd="5" destOrd="0" presId="urn:microsoft.com/office/officeart/2005/8/layout/list1"/>
    <dgm:cxn modelId="{B4567C1A-5A0F-45BB-86F8-E1E28039AE5F}" type="presParOf" srcId="{4D5D7EF3-BC14-4020-9C0F-920A8EB45C6A}" destId="{CDD12AB2-16FD-400B-B078-F17D629EA4FE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D852CCD-A3EF-4C1E-BCD3-6070608AC5C0}" type="doc">
      <dgm:prSet loTypeId="urn:microsoft.com/office/officeart/2005/8/layout/vList5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5AE0140-9304-4272-9D2A-79659C38A484}">
      <dgm:prSet phldrT="[Текст]" custT="1"/>
      <dgm:spPr/>
      <dgm:t>
        <a:bodyPr/>
        <a:lstStyle/>
        <a:p>
          <a:r>
            <a:rPr lang="ru-RU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УПРАВЛЕНИЕ ПО ВНЕУЧЕБНОЙ РАБОТЕ (</a:t>
          </a:r>
          <a:r>
            <a:rPr lang="ru-RU" sz="22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УВР</a:t>
          </a:r>
          <a:r>
            <a:rPr lang="ru-RU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)</a:t>
          </a:r>
          <a:endParaRPr lang="ru-RU" sz="2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6428E201-CCA5-4DD3-8DF6-FE7D495E4B53}" type="parTrans" cxnId="{8CB6E5C5-D35A-4CA4-90EC-8D20743169C0}">
      <dgm:prSet/>
      <dgm:spPr/>
      <dgm:t>
        <a:bodyPr/>
        <a:lstStyle/>
        <a:p>
          <a:endParaRPr lang="ru-RU">
            <a:latin typeface="Arial" pitchFamily="34" charset="0"/>
            <a:cs typeface="Arial" pitchFamily="34" charset="0"/>
          </a:endParaRPr>
        </a:p>
      </dgm:t>
    </dgm:pt>
    <dgm:pt modelId="{5E6B1BDC-63AF-4072-AD55-AB218D64DB66}" type="sibTrans" cxnId="{8CB6E5C5-D35A-4CA4-90EC-8D20743169C0}">
      <dgm:prSet/>
      <dgm:spPr/>
      <dgm:t>
        <a:bodyPr/>
        <a:lstStyle/>
        <a:p>
          <a:endParaRPr lang="ru-RU">
            <a:latin typeface="Arial" pitchFamily="34" charset="0"/>
            <a:cs typeface="Arial" pitchFamily="34" charset="0"/>
          </a:endParaRPr>
        </a:p>
      </dgm:t>
    </dgm:pt>
    <dgm:pt modelId="{F135850C-EF3E-404F-8FA4-6B8B1A0C7712}">
      <dgm:prSet phldrT="[Текст]" custT="1"/>
      <dgm:spPr/>
      <dgm:t>
        <a:bodyPr/>
        <a:lstStyle/>
        <a:p>
          <a:pPr>
            <a:spcAft>
              <a:spcPts val="0"/>
            </a:spcAft>
          </a:pPr>
          <a:r>
            <a:rPr lang="ru-RU" sz="2000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Юлия Николаевна </a:t>
          </a:r>
          <a:r>
            <a:rPr lang="ru-RU" sz="2000" b="1" dirty="0" err="1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Мангутова</a:t>
          </a:r>
          <a:r>
            <a:rPr lang="ru-RU" sz="2000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 – </a:t>
          </a:r>
          <a:r>
            <a:rPr lang="ru-RU" sz="2000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начальник </a:t>
          </a:r>
          <a:r>
            <a:rPr lang="ru-RU" sz="2000" b="1" dirty="0" err="1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УВР</a:t>
          </a:r>
          <a:endParaRPr lang="ru-RU" sz="2000" dirty="0">
            <a:solidFill>
              <a:schemeClr val="accent1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09076831-8D67-4F8F-A4E0-C3F2E39953A5}" type="parTrans" cxnId="{0EEC6BC4-B9C7-46A6-AEF7-70CDD648D75F}">
      <dgm:prSet/>
      <dgm:spPr/>
      <dgm:t>
        <a:bodyPr/>
        <a:lstStyle/>
        <a:p>
          <a:endParaRPr lang="ru-RU">
            <a:latin typeface="Arial" pitchFamily="34" charset="0"/>
            <a:cs typeface="Arial" pitchFamily="34" charset="0"/>
          </a:endParaRPr>
        </a:p>
      </dgm:t>
    </dgm:pt>
    <dgm:pt modelId="{98CC20E2-CF65-4280-BEA1-0BDB626C34F7}" type="sibTrans" cxnId="{0EEC6BC4-B9C7-46A6-AEF7-70CDD648D75F}">
      <dgm:prSet/>
      <dgm:spPr/>
      <dgm:t>
        <a:bodyPr/>
        <a:lstStyle/>
        <a:p>
          <a:endParaRPr lang="ru-RU">
            <a:latin typeface="Arial" pitchFamily="34" charset="0"/>
            <a:cs typeface="Arial" pitchFamily="34" charset="0"/>
          </a:endParaRPr>
        </a:p>
      </dgm:t>
    </dgm:pt>
    <dgm:pt modelId="{797D8065-2475-4DF4-92CD-0CE0409633F0}">
      <dgm:prSet phldrT="[Текст]" custT="1"/>
      <dgm:spPr/>
      <dgm:t>
        <a:bodyPr/>
        <a:lstStyle/>
        <a:p>
          <a:r>
            <a:rPr lang="ru-RU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СТУДЕНЧЕСКИЙ ЦЕНТР СОЦИАЛЬНОГО ПРОЕКТИРОВАНИЯ (</a:t>
          </a:r>
          <a:r>
            <a:rPr lang="ru-RU" sz="22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СЦСП</a:t>
          </a:r>
          <a:r>
            <a:rPr lang="ru-RU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)</a:t>
          </a:r>
          <a:endParaRPr lang="ru-RU" sz="2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6931B2E6-D2EC-4F30-BED0-33BDC1507E6B}" type="parTrans" cxnId="{681FAB5E-0535-4953-9CD7-8B310187DBAE}">
      <dgm:prSet/>
      <dgm:spPr/>
      <dgm:t>
        <a:bodyPr/>
        <a:lstStyle/>
        <a:p>
          <a:endParaRPr lang="ru-RU">
            <a:latin typeface="Arial" pitchFamily="34" charset="0"/>
            <a:cs typeface="Arial" pitchFamily="34" charset="0"/>
          </a:endParaRPr>
        </a:p>
      </dgm:t>
    </dgm:pt>
    <dgm:pt modelId="{093675CD-18AE-4CC7-817C-C6FA2CD6C2DB}" type="sibTrans" cxnId="{681FAB5E-0535-4953-9CD7-8B310187DBAE}">
      <dgm:prSet/>
      <dgm:spPr/>
      <dgm:t>
        <a:bodyPr/>
        <a:lstStyle/>
        <a:p>
          <a:endParaRPr lang="ru-RU">
            <a:latin typeface="Arial" pitchFamily="34" charset="0"/>
            <a:cs typeface="Arial" pitchFamily="34" charset="0"/>
          </a:endParaRPr>
        </a:p>
      </dgm:t>
    </dgm:pt>
    <dgm:pt modelId="{A1E07790-B0BE-4880-B96B-9E58E92D1D91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ru-RU" sz="2000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8-987-699-02-01</a:t>
          </a:r>
        </a:p>
      </dgm:t>
    </dgm:pt>
    <dgm:pt modelId="{6B9A609C-B245-4E91-AC2C-9C0D7F782371}" type="parTrans" cxnId="{A5F89D01-29EA-4241-B4E3-C1752850FE72}">
      <dgm:prSet/>
      <dgm:spPr/>
      <dgm:t>
        <a:bodyPr/>
        <a:lstStyle/>
        <a:p>
          <a:endParaRPr lang="ru-RU">
            <a:latin typeface="Arial" pitchFamily="34" charset="0"/>
            <a:cs typeface="Arial" pitchFamily="34" charset="0"/>
          </a:endParaRPr>
        </a:p>
      </dgm:t>
    </dgm:pt>
    <dgm:pt modelId="{3392DBD2-9A49-4AC0-9405-C18664E13719}" type="sibTrans" cxnId="{A5F89D01-29EA-4241-B4E3-C1752850FE72}">
      <dgm:prSet/>
      <dgm:spPr/>
      <dgm:t>
        <a:bodyPr/>
        <a:lstStyle/>
        <a:p>
          <a:endParaRPr lang="ru-RU">
            <a:latin typeface="Arial" pitchFamily="34" charset="0"/>
            <a:cs typeface="Arial" pitchFamily="34" charset="0"/>
          </a:endParaRPr>
        </a:p>
      </dgm:t>
    </dgm:pt>
    <dgm:pt modelId="{004A65E9-AED7-423B-B5A3-4FC2EB385FF9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en-US" sz="2000" b="1" u="sng" dirty="0" err="1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  <a:hlinkClick xmlns:r="http://schemas.openxmlformats.org/officeDocument/2006/relationships" r:id="rId1"/>
            </a:rPr>
            <a:t>mayu13@mail.ru</a:t>
          </a:r>
          <a:endParaRPr lang="ru-RU" sz="2000" b="1" u="sng" dirty="0" smtClean="0">
            <a:solidFill>
              <a:schemeClr val="accent1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4E266A8C-97DC-42FE-B08C-C6D3BAA1B1E2}" type="parTrans" cxnId="{8B3568AC-436F-4980-BA1B-6174BA378DEA}">
      <dgm:prSet/>
      <dgm:spPr/>
      <dgm:t>
        <a:bodyPr/>
        <a:lstStyle/>
        <a:p>
          <a:endParaRPr lang="ru-RU">
            <a:latin typeface="Arial" pitchFamily="34" charset="0"/>
            <a:cs typeface="Arial" pitchFamily="34" charset="0"/>
          </a:endParaRPr>
        </a:p>
      </dgm:t>
    </dgm:pt>
    <dgm:pt modelId="{B5B37EB2-9638-4094-97F7-ECBA8D2FF808}" type="sibTrans" cxnId="{8B3568AC-436F-4980-BA1B-6174BA378DEA}">
      <dgm:prSet/>
      <dgm:spPr/>
      <dgm:t>
        <a:bodyPr/>
        <a:lstStyle/>
        <a:p>
          <a:endParaRPr lang="ru-RU">
            <a:latin typeface="Arial" pitchFamily="34" charset="0"/>
            <a:cs typeface="Arial" pitchFamily="34" charset="0"/>
          </a:endParaRPr>
        </a:p>
      </dgm:t>
    </dgm:pt>
    <dgm:pt modelId="{F14F5102-1D9D-420A-A614-E387EC61C2DE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ru-RU" sz="2000" b="1" i="0" u="none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8-</a:t>
          </a:r>
          <a:r>
            <a:rPr lang="en-US" sz="2000" b="1" i="0" u="none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999</a:t>
          </a:r>
          <a:r>
            <a:rPr lang="ru-RU" sz="2000" b="1" i="0" u="none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-</a:t>
          </a:r>
          <a:r>
            <a:rPr lang="en-US" sz="2000" b="1" i="0" u="none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154</a:t>
          </a:r>
          <a:r>
            <a:rPr lang="ru-RU" sz="2000" b="1" i="0" u="none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-</a:t>
          </a:r>
          <a:r>
            <a:rPr lang="en-US" sz="2000" b="1" i="0" u="none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83</a:t>
          </a:r>
          <a:r>
            <a:rPr lang="ru-RU" sz="2000" b="1" i="0" u="none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-3</a:t>
          </a:r>
          <a:r>
            <a:rPr lang="en-US" sz="2000" b="1" i="0" u="none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1</a:t>
          </a:r>
          <a:endParaRPr lang="ru-RU" sz="2000" b="1" dirty="0">
            <a:solidFill>
              <a:schemeClr val="accent1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6BC2CAE5-A5F8-4111-92FD-56707CC52041}" type="parTrans" cxnId="{4F2C1DB2-5F17-4D87-91E8-423C458F36AC}">
      <dgm:prSet/>
      <dgm:spPr/>
      <dgm:t>
        <a:bodyPr/>
        <a:lstStyle/>
        <a:p>
          <a:endParaRPr lang="ru-RU">
            <a:latin typeface="Arial" pitchFamily="34" charset="0"/>
            <a:cs typeface="Arial" pitchFamily="34" charset="0"/>
          </a:endParaRPr>
        </a:p>
      </dgm:t>
    </dgm:pt>
    <dgm:pt modelId="{0613104E-2C54-4B9A-962D-BA1E7EF87905}" type="sibTrans" cxnId="{4F2C1DB2-5F17-4D87-91E8-423C458F36AC}">
      <dgm:prSet/>
      <dgm:spPr/>
      <dgm:t>
        <a:bodyPr/>
        <a:lstStyle/>
        <a:p>
          <a:endParaRPr lang="ru-RU">
            <a:latin typeface="Arial" pitchFamily="34" charset="0"/>
            <a:cs typeface="Arial" pitchFamily="34" charset="0"/>
          </a:endParaRPr>
        </a:p>
      </dgm:t>
    </dgm:pt>
    <dgm:pt modelId="{21CC3185-260F-4968-9341-9092F0CF2B69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en-US" sz="2000" b="1" i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  <a:hlinkClick xmlns:r="http://schemas.openxmlformats.org/officeDocument/2006/relationships" r:id="rId2"/>
            </a:rPr>
            <a:t>shishkanova.m@yandex.ru</a:t>
          </a:r>
          <a:r>
            <a:rPr lang="ru-RU" sz="2000" b="1" i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b="1" i="0" u="none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 </a:t>
          </a:r>
          <a:endParaRPr lang="ru-RU" sz="2000" b="1" dirty="0">
            <a:solidFill>
              <a:schemeClr val="accent1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71E281A2-D099-4128-83BD-5BEFBD13BCA6}" type="parTrans" cxnId="{27AD0961-9CF7-4123-8F9C-D48D52630E08}">
      <dgm:prSet/>
      <dgm:spPr/>
      <dgm:t>
        <a:bodyPr/>
        <a:lstStyle/>
        <a:p>
          <a:endParaRPr lang="ru-RU">
            <a:latin typeface="Arial" pitchFamily="34" charset="0"/>
            <a:cs typeface="Arial" pitchFamily="34" charset="0"/>
          </a:endParaRPr>
        </a:p>
      </dgm:t>
    </dgm:pt>
    <dgm:pt modelId="{7D4453D1-DE70-42B1-8F9E-62957D18843A}" type="sibTrans" cxnId="{27AD0961-9CF7-4123-8F9C-D48D52630E08}">
      <dgm:prSet/>
      <dgm:spPr/>
      <dgm:t>
        <a:bodyPr/>
        <a:lstStyle/>
        <a:p>
          <a:endParaRPr lang="ru-RU">
            <a:latin typeface="Arial" pitchFamily="34" charset="0"/>
            <a:cs typeface="Arial" pitchFamily="34" charset="0"/>
          </a:endParaRPr>
        </a:p>
      </dgm:t>
    </dgm:pt>
    <dgm:pt modelId="{44C7DE2F-7C2E-4653-B44F-D0CD75B5769D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ru-RU" sz="2000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Марина </a:t>
          </a:r>
          <a:r>
            <a:rPr lang="ru-RU" sz="2000" b="1" dirty="0" err="1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Шишканова</a:t>
          </a:r>
          <a:r>
            <a:rPr lang="ru-RU" sz="2000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 – руководитель </a:t>
          </a:r>
          <a:r>
            <a:rPr lang="ru-RU" sz="2000" b="1" dirty="0" err="1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СЦСП</a:t>
          </a:r>
          <a:endParaRPr lang="ru-RU" sz="2000" b="1" dirty="0">
            <a:solidFill>
              <a:schemeClr val="accent1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F041C7A4-FEE8-44AF-AC88-19E4816369A6}" type="parTrans" cxnId="{2CA61FC1-1AFC-4E4C-8E3F-B4B8C98C25C9}">
      <dgm:prSet/>
      <dgm:spPr/>
      <dgm:t>
        <a:bodyPr/>
        <a:lstStyle/>
        <a:p>
          <a:endParaRPr lang="ru-RU">
            <a:latin typeface="Arial" pitchFamily="34" charset="0"/>
            <a:cs typeface="Arial" pitchFamily="34" charset="0"/>
          </a:endParaRPr>
        </a:p>
      </dgm:t>
    </dgm:pt>
    <dgm:pt modelId="{926E0E1C-B895-40E6-8F8A-0F71783F9048}" type="sibTrans" cxnId="{2CA61FC1-1AFC-4E4C-8E3F-B4B8C98C25C9}">
      <dgm:prSet/>
      <dgm:spPr/>
      <dgm:t>
        <a:bodyPr/>
        <a:lstStyle/>
        <a:p>
          <a:endParaRPr lang="ru-RU">
            <a:latin typeface="Arial" pitchFamily="34" charset="0"/>
            <a:cs typeface="Arial" pitchFamily="34" charset="0"/>
          </a:endParaRPr>
        </a:p>
      </dgm:t>
    </dgm:pt>
    <dgm:pt modelId="{46BA5A32-70B7-4C82-A361-036AEE418240}">
      <dgm:prSet phldrT="[Текст]" custT="1"/>
      <dgm:spPr/>
      <dgm:t>
        <a:bodyPr/>
        <a:lstStyle/>
        <a:p>
          <a:pPr>
            <a:spcAft>
              <a:spcPts val="0"/>
            </a:spcAft>
          </a:pPr>
          <a:r>
            <a:rPr lang="ru-RU" sz="2000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8(8342)22-32-44</a:t>
          </a:r>
          <a:endParaRPr lang="ru-RU" sz="2000" dirty="0">
            <a:solidFill>
              <a:schemeClr val="accent1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2383FEC3-6A9F-4E90-84EF-C079B336CB74}" type="parTrans" cxnId="{F4246C82-2EF2-470D-976A-8C728E18455D}">
      <dgm:prSet/>
      <dgm:spPr/>
      <dgm:t>
        <a:bodyPr/>
        <a:lstStyle/>
        <a:p>
          <a:endParaRPr lang="ru-RU">
            <a:latin typeface="Arial" pitchFamily="34" charset="0"/>
            <a:cs typeface="Arial" pitchFamily="34" charset="0"/>
          </a:endParaRPr>
        </a:p>
      </dgm:t>
    </dgm:pt>
    <dgm:pt modelId="{8F744F14-5A96-49CC-B30D-1347D02C64B3}" type="sibTrans" cxnId="{F4246C82-2EF2-470D-976A-8C728E18455D}">
      <dgm:prSet/>
      <dgm:spPr/>
      <dgm:t>
        <a:bodyPr/>
        <a:lstStyle/>
        <a:p>
          <a:endParaRPr lang="ru-RU">
            <a:latin typeface="Arial" pitchFamily="34" charset="0"/>
            <a:cs typeface="Arial" pitchFamily="34" charset="0"/>
          </a:endParaRPr>
        </a:p>
      </dgm:t>
    </dgm:pt>
    <dgm:pt modelId="{7F37834D-3015-4B1E-9614-63CE634277BC}" type="pres">
      <dgm:prSet presAssocID="{ED852CCD-A3EF-4C1E-BCD3-6070608AC5C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0702270-30FE-4305-89B0-8564FEAC8ED3}" type="pres">
      <dgm:prSet presAssocID="{F5AE0140-9304-4272-9D2A-79659C38A484}" presName="linNode" presStyleCnt="0"/>
      <dgm:spPr/>
    </dgm:pt>
    <dgm:pt modelId="{4D42C7A2-F1A4-4A91-B7E4-2EE9BE8ABF04}" type="pres">
      <dgm:prSet presAssocID="{F5AE0140-9304-4272-9D2A-79659C38A484}" presName="parentText" presStyleLbl="node1" presStyleIdx="0" presStyleCnt="2" custScaleX="118426" custScaleY="6255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489F7B-18C3-4CD0-8657-AFDFEE77583A}" type="pres">
      <dgm:prSet presAssocID="{F5AE0140-9304-4272-9D2A-79659C38A484}" presName="descendantText" presStyleLbl="alignAccFollowNode1" presStyleIdx="0" presStyleCnt="2" custScaleX="102104" custScaleY="6108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29E706-1E7D-439B-B47B-A088F7273CC4}" type="pres">
      <dgm:prSet presAssocID="{5E6B1BDC-63AF-4072-AD55-AB218D64DB66}" presName="sp" presStyleCnt="0"/>
      <dgm:spPr/>
    </dgm:pt>
    <dgm:pt modelId="{854E6549-3474-41FD-B41B-59C3559BBD23}" type="pres">
      <dgm:prSet presAssocID="{797D8065-2475-4DF4-92CD-0CE0409633F0}" presName="linNode" presStyleCnt="0"/>
      <dgm:spPr/>
    </dgm:pt>
    <dgm:pt modelId="{48394A30-3898-40F7-A99F-1B51EA420B04}" type="pres">
      <dgm:prSet presAssocID="{797D8065-2475-4DF4-92CD-0CE0409633F0}" presName="parentText" presStyleLbl="node1" presStyleIdx="1" presStyleCnt="2" custScaleX="109637" custScaleY="6255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208747-D6A8-4716-92B4-ECA1EEB6B23C}" type="pres">
      <dgm:prSet presAssocID="{797D8065-2475-4DF4-92CD-0CE0409633F0}" presName="descendantText" presStyleLbl="alignAccFollowNode1" presStyleIdx="1" presStyleCnt="2" custScaleX="94235" custScaleY="63527" custLinFactNeighborX="283" custLinFactNeighborY="-16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F2C1DB2-5F17-4D87-91E8-423C458F36AC}" srcId="{797D8065-2475-4DF4-92CD-0CE0409633F0}" destId="{F14F5102-1D9D-420A-A614-E387EC61C2DE}" srcOrd="1" destOrd="0" parTransId="{6BC2CAE5-A5F8-4111-92FD-56707CC52041}" sibTransId="{0613104E-2C54-4B9A-962D-BA1E7EF87905}"/>
    <dgm:cxn modelId="{7F8AEEEE-B9FF-43CD-9A2F-84CDF3905D83}" type="presOf" srcId="{ED852CCD-A3EF-4C1E-BCD3-6070608AC5C0}" destId="{7F37834D-3015-4B1E-9614-63CE634277BC}" srcOrd="0" destOrd="0" presId="urn:microsoft.com/office/officeart/2005/8/layout/vList5"/>
    <dgm:cxn modelId="{D6AABE75-F2AE-427E-A487-C0F7503E63FA}" type="presOf" srcId="{21CC3185-260F-4968-9341-9092F0CF2B69}" destId="{BF208747-D6A8-4716-92B4-ECA1EEB6B23C}" srcOrd="0" destOrd="2" presId="urn:microsoft.com/office/officeart/2005/8/layout/vList5"/>
    <dgm:cxn modelId="{27AD0961-9CF7-4123-8F9C-D48D52630E08}" srcId="{797D8065-2475-4DF4-92CD-0CE0409633F0}" destId="{21CC3185-260F-4968-9341-9092F0CF2B69}" srcOrd="2" destOrd="0" parTransId="{71E281A2-D099-4128-83BD-5BEFBD13BCA6}" sibTransId="{7D4453D1-DE70-42B1-8F9E-62957D18843A}"/>
    <dgm:cxn modelId="{BD46E66B-6BE6-44B3-A7A5-442DF14FAC6C}" type="presOf" srcId="{F135850C-EF3E-404F-8FA4-6B8B1A0C7712}" destId="{D2489F7B-18C3-4CD0-8657-AFDFEE77583A}" srcOrd="0" destOrd="0" presId="urn:microsoft.com/office/officeart/2005/8/layout/vList5"/>
    <dgm:cxn modelId="{8CB6E5C5-D35A-4CA4-90EC-8D20743169C0}" srcId="{ED852CCD-A3EF-4C1E-BCD3-6070608AC5C0}" destId="{F5AE0140-9304-4272-9D2A-79659C38A484}" srcOrd="0" destOrd="0" parTransId="{6428E201-CCA5-4DD3-8DF6-FE7D495E4B53}" sibTransId="{5E6B1BDC-63AF-4072-AD55-AB218D64DB66}"/>
    <dgm:cxn modelId="{257E2F99-134F-411A-AF21-C1D11207C110}" type="presOf" srcId="{004A65E9-AED7-423B-B5A3-4FC2EB385FF9}" destId="{D2489F7B-18C3-4CD0-8657-AFDFEE77583A}" srcOrd="0" destOrd="3" presId="urn:microsoft.com/office/officeart/2005/8/layout/vList5"/>
    <dgm:cxn modelId="{4B2240D9-0C9C-4257-9750-9F7745DCA1B2}" type="presOf" srcId="{A1E07790-B0BE-4880-B96B-9E58E92D1D91}" destId="{D2489F7B-18C3-4CD0-8657-AFDFEE77583A}" srcOrd="0" destOrd="2" presId="urn:microsoft.com/office/officeart/2005/8/layout/vList5"/>
    <dgm:cxn modelId="{681FAB5E-0535-4953-9CD7-8B310187DBAE}" srcId="{ED852CCD-A3EF-4C1E-BCD3-6070608AC5C0}" destId="{797D8065-2475-4DF4-92CD-0CE0409633F0}" srcOrd="1" destOrd="0" parTransId="{6931B2E6-D2EC-4F30-BED0-33BDC1507E6B}" sibTransId="{093675CD-18AE-4CC7-817C-C6FA2CD6C2DB}"/>
    <dgm:cxn modelId="{E80DB26E-26AD-4635-A11B-F49FBBBF0FB4}" type="presOf" srcId="{F14F5102-1D9D-420A-A614-E387EC61C2DE}" destId="{BF208747-D6A8-4716-92B4-ECA1EEB6B23C}" srcOrd="0" destOrd="1" presId="urn:microsoft.com/office/officeart/2005/8/layout/vList5"/>
    <dgm:cxn modelId="{0EEC6BC4-B9C7-46A6-AEF7-70CDD648D75F}" srcId="{F5AE0140-9304-4272-9D2A-79659C38A484}" destId="{F135850C-EF3E-404F-8FA4-6B8B1A0C7712}" srcOrd="0" destOrd="0" parTransId="{09076831-8D67-4F8F-A4E0-C3F2E39953A5}" sibTransId="{98CC20E2-CF65-4280-BEA1-0BDB626C34F7}"/>
    <dgm:cxn modelId="{70D221CB-9AB0-40A2-AA54-6AA178AB463C}" type="presOf" srcId="{797D8065-2475-4DF4-92CD-0CE0409633F0}" destId="{48394A30-3898-40F7-A99F-1B51EA420B04}" srcOrd="0" destOrd="0" presId="urn:microsoft.com/office/officeart/2005/8/layout/vList5"/>
    <dgm:cxn modelId="{C060C82B-0F01-4C7E-AE39-DA735769288C}" type="presOf" srcId="{44C7DE2F-7C2E-4653-B44F-D0CD75B5769D}" destId="{BF208747-D6A8-4716-92B4-ECA1EEB6B23C}" srcOrd="0" destOrd="0" presId="urn:microsoft.com/office/officeart/2005/8/layout/vList5"/>
    <dgm:cxn modelId="{8B3568AC-436F-4980-BA1B-6174BA378DEA}" srcId="{F5AE0140-9304-4272-9D2A-79659C38A484}" destId="{004A65E9-AED7-423B-B5A3-4FC2EB385FF9}" srcOrd="3" destOrd="0" parTransId="{4E266A8C-97DC-42FE-B08C-C6D3BAA1B1E2}" sibTransId="{B5B37EB2-9638-4094-97F7-ECBA8D2FF808}"/>
    <dgm:cxn modelId="{DD656F39-999B-44EF-9404-1B76CA6309F0}" type="presOf" srcId="{F5AE0140-9304-4272-9D2A-79659C38A484}" destId="{4D42C7A2-F1A4-4A91-B7E4-2EE9BE8ABF04}" srcOrd="0" destOrd="0" presId="urn:microsoft.com/office/officeart/2005/8/layout/vList5"/>
    <dgm:cxn modelId="{A5F89D01-29EA-4241-B4E3-C1752850FE72}" srcId="{F5AE0140-9304-4272-9D2A-79659C38A484}" destId="{A1E07790-B0BE-4880-B96B-9E58E92D1D91}" srcOrd="2" destOrd="0" parTransId="{6B9A609C-B245-4E91-AC2C-9C0D7F782371}" sibTransId="{3392DBD2-9A49-4AC0-9405-C18664E13719}"/>
    <dgm:cxn modelId="{2CA61FC1-1AFC-4E4C-8E3F-B4B8C98C25C9}" srcId="{797D8065-2475-4DF4-92CD-0CE0409633F0}" destId="{44C7DE2F-7C2E-4653-B44F-D0CD75B5769D}" srcOrd="0" destOrd="0" parTransId="{F041C7A4-FEE8-44AF-AC88-19E4816369A6}" sibTransId="{926E0E1C-B895-40E6-8F8A-0F71783F9048}"/>
    <dgm:cxn modelId="{B3FEAF20-BD59-4FD0-98F3-58A4D4153F6E}" type="presOf" srcId="{46BA5A32-70B7-4C82-A361-036AEE418240}" destId="{D2489F7B-18C3-4CD0-8657-AFDFEE77583A}" srcOrd="0" destOrd="1" presId="urn:microsoft.com/office/officeart/2005/8/layout/vList5"/>
    <dgm:cxn modelId="{F4246C82-2EF2-470D-976A-8C728E18455D}" srcId="{F5AE0140-9304-4272-9D2A-79659C38A484}" destId="{46BA5A32-70B7-4C82-A361-036AEE418240}" srcOrd="1" destOrd="0" parTransId="{2383FEC3-6A9F-4E90-84EF-C079B336CB74}" sibTransId="{8F744F14-5A96-49CC-B30D-1347D02C64B3}"/>
    <dgm:cxn modelId="{328661E9-6961-4DDE-ACD8-92FDDE712FF2}" type="presParOf" srcId="{7F37834D-3015-4B1E-9614-63CE634277BC}" destId="{A0702270-30FE-4305-89B0-8564FEAC8ED3}" srcOrd="0" destOrd="0" presId="urn:microsoft.com/office/officeart/2005/8/layout/vList5"/>
    <dgm:cxn modelId="{16F9F5F1-F75B-46A8-A4B5-6CF074496AF9}" type="presParOf" srcId="{A0702270-30FE-4305-89B0-8564FEAC8ED3}" destId="{4D42C7A2-F1A4-4A91-B7E4-2EE9BE8ABF04}" srcOrd="0" destOrd="0" presId="urn:microsoft.com/office/officeart/2005/8/layout/vList5"/>
    <dgm:cxn modelId="{02637096-4AE1-4B5D-90C9-D4A5217B679F}" type="presParOf" srcId="{A0702270-30FE-4305-89B0-8564FEAC8ED3}" destId="{D2489F7B-18C3-4CD0-8657-AFDFEE77583A}" srcOrd="1" destOrd="0" presId="urn:microsoft.com/office/officeart/2005/8/layout/vList5"/>
    <dgm:cxn modelId="{58B75ADD-FBFB-4570-96EB-9860EDD8628E}" type="presParOf" srcId="{7F37834D-3015-4B1E-9614-63CE634277BC}" destId="{1129E706-1E7D-439B-B47B-A088F7273CC4}" srcOrd="1" destOrd="0" presId="urn:microsoft.com/office/officeart/2005/8/layout/vList5"/>
    <dgm:cxn modelId="{3A6630FB-4A62-4D34-B208-853A0BE164BD}" type="presParOf" srcId="{7F37834D-3015-4B1E-9614-63CE634277BC}" destId="{854E6549-3474-41FD-B41B-59C3559BBD23}" srcOrd="2" destOrd="0" presId="urn:microsoft.com/office/officeart/2005/8/layout/vList5"/>
    <dgm:cxn modelId="{9E67202A-2F40-4713-B280-605B9683D0D9}" type="presParOf" srcId="{854E6549-3474-41FD-B41B-59C3559BBD23}" destId="{48394A30-3898-40F7-A99F-1B51EA420B04}" srcOrd="0" destOrd="0" presId="urn:microsoft.com/office/officeart/2005/8/layout/vList5"/>
    <dgm:cxn modelId="{D5887ED9-B294-4EE8-A0D3-D62D2895935B}" type="presParOf" srcId="{854E6549-3474-41FD-B41B-59C3559BBD23}" destId="{BF208747-D6A8-4716-92B4-ECA1EEB6B23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2224F5-193C-4DE9-8331-2C2DA90137B4}">
      <dsp:nvSpPr>
        <dsp:cNvPr id="0" name=""/>
        <dsp:cNvSpPr/>
      </dsp:nvSpPr>
      <dsp:spPr>
        <a:xfrm>
          <a:off x="0" y="823637"/>
          <a:ext cx="7344816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/>
          </a:solidFill>
          <a:prstDash val="solid"/>
        </a:ln>
        <a:effectLst>
          <a:glow rad="63500">
            <a:schemeClr val="accent1">
              <a:satMod val="175000"/>
              <a:alpha val="40000"/>
            </a:schemeClr>
          </a:glo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2D3AD1A-266B-453B-A2A5-DCE98AF5FA1D}">
      <dsp:nvSpPr>
        <dsp:cNvPr id="0" name=""/>
        <dsp:cNvSpPr/>
      </dsp:nvSpPr>
      <dsp:spPr>
        <a:xfrm>
          <a:off x="367240" y="18889"/>
          <a:ext cx="6502343" cy="145627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4332" tIns="36000" rIns="194332" bIns="0" numCol="1" spcCol="1270" anchor="ctr" anchorCtr="0">
          <a:noAutofit/>
        </a:bodyPr>
        <a:lstStyle/>
        <a:p>
          <a:pPr lvl="0" algn="ctr" defTabSz="12446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ЗАРЕГИСТРИРОВАТЬСЯ В </a:t>
          </a:r>
        </a:p>
        <a:p>
          <a:pPr lvl="0" algn="ctr" defTabSz="12446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4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АИС</a:t>
          </a:r>
          <a:endParaRPr lang="ru-RU" sz="4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sp:txBody>
      <dsp:txXfrm>
        <a:off x="438330" y="89979"/>
        <a:ext cx="6360163" cy="1314096"/>
      </dsp:txXfrm>
    </dsp:sp>
    <dsp:sp modelId="{CDD12AB2-16FD-400B-B078-F17D629EA4FE}">
      <dsp:nvSpPr>
        <dsp:cNvPr id="0" name=""/>
        <dsp:cNvSpPr/>
      </dsp:nvSpPr>
      <dsp:spPr>
        <a:xfrm>
          <a:off x="0" y="3069945"/>
          <a:ext cx="7344816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/>
          </a:solidFill>
          <a:prstDash val="solid"/>
        </a:ln>
        <a:effectLst>
          <a:glow rad="63500">
            <a:schemeClr val="accent1">
              <a:satMod val="175000"/>
              <a:alpha val="40000"/>
            </a:schemeClr>
          </a:glo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CC685DA-4538-4407-95D3-B5B35BCD31B7}">
      <dsp:nvSpPr>
        <dsp:cNvPr id="0" name=""/>
        <dsp:cNvSpPr/>
      </dsp:nvSpPr>
      <dsp:spPr>
        <a:xfrm>
          <a:off x="367240" y="1966205"/>
          <a:ext cx="6502343" cy="175526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4332" tIns="72000" rIns="194332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ПОДГОТОВИТЬ И ЗАГРУЗИТЬ ПРОЕКТ В ФОРМЕ ЭЛЕКТРОННОЙ ЗАЯВКИ НА ФОРУМ</a:t>
          </a:r>
          <a:endParaRPr lang="ru-RU" sz="2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sp:txBody>
      <dsp:txXfrm>
        <a:off x="452925" y="2051890"/>
        <a:ext cx="6330973" cy="158389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489F7B-18C3-4CD0-8657-AFDFEE77583A}">
      <dsp:nvSpPr>
        <dsp:cNvPr id="0" name=""/>
        <dsp:cNvSpPr/>
      </dsp:nvSpPr>
      <dsp:spPr>
        <a:xfrm rot="5400000">
          <a:off x="4831935" y="-1340524"/>
          <a:ext cx="1785029" cy="496611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2000" b="1" kern="1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Юлия Николаевна </a:t>
          </a:r>
          <a:r>
            <a:rPr lang="ru-RU" sz="2000" b="1" kern="1200" dirty="0" err="1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Мангутова</a:t>
          </a:r>
          <a:r>
            <a:rPr lang="ru-RU" sz="2000" b="1" kern="1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 – </a:t>
          </a:r>
          <a:r>
            <a:rPr lang="ru-RU" sz="2000" b="1" kern="1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начальник </a:t>
          </a:r>
          <a:r>
            <a:rPr lang="ru-RU" sz="2000" b="1" kern="1200" dirty="0" err="1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УВР</a:t>
          </a:r>
          <a:endParaRPr lang="ru-RU" sz="2000" kern="1200" dirty="0">
            <a:solidFill>
              <a:schemeClr val="accent1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2000" b="1" kern="1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8(8342)22-32-44</a:t>
          </a:r>
          <a:endParaRPr lang="ru-RU" sz="2000" kern="1200" dirty="0">
            <a:solidFill>
              <a:schemeClr val="accent1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2000" b="1" kern="1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8-987-699-02-01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n-US" sz="2000" b="1" u="sng" kern="1200" dirty="0" err="1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  <a:hlinkClick xmlns:r="http://schemas.openxmlformats.org/officeDocument/2006/relationships" r:id="rId1"/>
            </a:rPr>
            <a:t>mayu13@mail.ru</a:t>
          </a:r>
          <a:endParaRPr lang="ru-RU" sz="2000" b="1" u="sng" kern="1200" dirty="0" smtClean="0">
            <a:solidFill>
              <a:schemeClr val="accent1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sp:txBody>
      <dsp:txXfrm rot="-5400000">
        <a:off x="3241393" y="337156"/>
        <a:ext cx="4878976" cy="1610753"/>
      </dsp:txXfrm>
    </dsp:sp>
    <dsp:sp modelId="{4D42C7A2-F1A4-4A91-B7E4-2EE9BE8ABF04}">
      <dsp:nvSpPr>
        <dsp:cNvPr id="0" name=""/>
        <dsp:cNvSpPr/>
      </dsp:nvSpPr>
      <dsp:spPr>
        <a:xfrm>
          <a:off x="1404" y="116"/>
          <a:ext cx="3239989" cy="228483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УПРАВЛЕНИЕ ПО ВНЕУЧЕБНОЙ РАБОТЕ (</a:t>
          </a:r>
          <a:r>
            <a:rPr lang="ru-RU" sz="22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УВР</a:t>
          </a:r>
          <a:r>
            <a:rPr lang="ru-RU" sz="2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)</a:t>
          </a:r>
          <a:endParaRPr lang="ru-RU" sz="2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sp:txBody>
      <dsp:txXfrm>
        <a:off x="112940" y="111652"/>
        <a:ext cx="3016917" cy="2061761"/>
      </dsp:txXfrm>
    </dsp:sp>
    <dsp:sp modelId="{BF208747-D6A8-4716-92B4-ECA1EEB6B23C}">
      <dsp:nvSpPr>
        <dsp:cNvPr id="0" name=""/>
        <dsp:cNvSpPr/>
      </dsp:nvSpPr>
      <dsp:spPr>
        <a:xfrm rot="5400000">
          <a:off x="4797033" y="1086162"/>
          <a:ext cx="1856298" cy="4950827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2000" b="1" kern="1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Марина </a:t>
          </a:r>
          <a:r>
            <a:rPr lang="ru-RU" sz="2000" b="1" kern="1200" dirty="0" err="1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Шишканова</a:t>
          </a:r>
          <a:r>
            <a:rPr lang="ru-RU" sz="2000" b="1" kern="1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 – руководитель </a:t>
          </a:r>
          <a:r>
            <a:rPr lang="ru-RU" sz="2000" b="1" kern="1200" dirty="0" err="1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СЦСП</a:t>
          </a:r>
          <a:endParaRPr lang="ru-RU" sz="2000" b="1" kern="1200" dirty="0">
            <a:solidFill>
              <a:schemeClr val="accent1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2000" b="1" i="0" u="none" kern="1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8-</a:t>
          </a:r>
          <a:r>
            <a:rPr lang="en-US" sz="2000" b="1" i="0" u="none" kern="1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999</a:t>
          </a:r>
          <a:r>
            <a:rPr lang="ru-RU" sz="2000" b="1" i="0" u="none" kern="1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-</a:t>
          </a:r>
          <a:r>
            <a:rPr lang="en-US" sz="2000" b="1" i="0" u="none" kern="1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154</a:t>
          </a:r>
          <a:r>
            <a:rPr lang="ru-RU" sz="2000" b="1" i="0" u="none" kern="1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-</a:t>
          </a:r>
          <a:r>
            <a:rPr lang="en-US" sz="2000" b="1" i="0" u="none" kern="1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83</a:t>
          </a:r>
          <a:r>
            <a:rPr lang="ru-RU" sz="2000" b="1" i="0" u="none" kern="1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-3</a:t>
          </a:r>
          <a:r>
            <a:rPr lang="en-US" sz="2000" b="1" i="0" u="none" kern="1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1</a:t>
          </a:r>
          <a:endParaRPr lang="ru-RU" sz="2000" b="1" kern="1200" dirty="0">
            <a:solidFill>
              <a:schemeClr val="accent1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n-US" sz="2000" b="1" i="0" kern="120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  <a:hlinkClick xmlns:r="http://schemas.openxmlformats.org/officeDocument/2006/relationships" r:id="rId2"/>
            </a:rPr>
            <a:t>shishkanova.m@yandex.ru</a:t>
          </a:r>
          <a:r>
            <a:rPr lang="ru-RU" sz="2000" b="1" i="0" kern="120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b="1" i="0" u="none" kern="120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 </a:t>
          </a:r>
          <a:endParaRPr lang="ru-RU" sz="2000" b="1" kern="1200" dirty="0">
            <a:solidFill>
              <a:schemeClr val="accent1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sp:txBody>
      <dsp:txXfrm rot="-5400000">
        <a:off x="3249769" y="2724044"/>
        <a:ext cx="4860210" cy="1675064"/>
      </dsp:txXfrm>
    </dsp:sp>
    <dsp:sp modelId="{48394A30-3898-40F7-A99F-1B51EA420B04}">
      <dsp:nvSpPr>
        <dsp:cNvPr id="0" name=""/>
        <dsp:cNvSpPr/>
      </dsp:nvSpPr>
      <dsp:spPr>
        <a:xfrm>
          <a:off x="1404" y="2467578"/>
          <a:ext cx="3240001" cy="228483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СТУДЕНЧЕСКИЙ ЦЕНТР СОЦИАЛЬНОГО ПРОЕКТИРОВАНИЯ (</a:t>
          </a:r>
          <a:r>
            <a:rPr lang="ru-RU" sz="22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СЦСП</a:t>
          </a:r>
          <a:r>
            <a:rPr lang="ru-RU" sz="2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)</a:t>
          </a:r>
          <a:endParaRPr lang="ru-RU" sz="2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sp:txBody>
      <dsp:txXfrm>
        <a:off x="112940" y="2579114"/>
        <a:ext cx="3016929" cy="20617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8DF041-0747-476F-965D-80E5A8B9916F}" type="datetimeFigureOut">
              <a:rPr lang="ru-RU" smtClean="0"/>
              <a:t>27.03.2018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935433-E683-4232-93FE-65E879A5A6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44831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935433-E683-4232-93FE-65E879A5A66B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90047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2388923"/>
            <a:ext cx="8568952" cy="1470025"/>
          </a:xfrm>
        </p:spPr>
        <p:txBody>
          <a:bodyPr>
            <a:noAutofit/>
          </a:bodyPr>
          <a:lstStyle/>
          <a:p>
            <a:r>
              <a:rPr lang="ru-RU" sz="5600" b="1" dirty="0" smtClean="0">
                <a:effectLst>
                  <a:glow rad="63500">
                    <a:srgbClr val="92D050"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Times New Roman" pitchFamily="18" charset="0"/>
              </a:rPr>
              <a:t>Форумная кампания </a:t>
            </a:r>
            <a:r>
              <a:rPr lang="ru-RU" sz="5600" b="1" dirty="0" smtClean="0">
                <a:effectLst>
                  <a:glow rad="63500">
                    <a:srgbClr val="92D050"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Times New Roman" pitchFamily="18" charset="0"/>
              </a:rPr>
              <a:t>– 2018</a:t>
            </a:r>
            <a:endParaRPr lang="ru-RU" sz="5600" b="1" dirty="0">
              <a:effectLst>
                <a:glow rad="63500">
                  <a:srgbClr val="92D050">
                    <a:alpha val="4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Times New Roman" pitchFamily="18" charset="0"/>
            </a:endParaRPr>
          </a:p>
        </p:txBody>
      </p:sp>
      <p:pic>
        <p:nvPicPr>
          <p:cNvPr id="1028" name="Picture 4" descr="http://www.gubernator33.ru/upload/iblock/13b/AVO-0205.jpg_Thumbnail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264" y="181992"/>
            <a:ext cx="3717132" cy="247808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volga.lentaregion.ru/wp-content/uploads/2011/07/TASS_1625808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3988413"/>
            <a:ext cx="3775244" cy="251682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12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16"/>
          <p:cNvSpPr>
            <a:spLocks noChangeAspect="1" noChangeArrowheads="1"/>
          </p:cNvSpPr>
          <p:nvPr/>
        </p:nvSpPr>
        <p:spPr bwMode="auto">
          <a:xfrm>
            <a:off x="215900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42" name="Picture 18" descr="http://1ul.ru/upload/file/publication/1368598922general_pages_i22375_student_sgu_voshyol_v_ekspertnyi_sovet_foruma_ivolga_2013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858948"/>
            <a:ext cx="3528392" cy="2646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http://opko43.ru/upload/iblock/dfa/klyakhma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9669" y="7937"/>
            <a:ext cx="4634526" cy="2574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5376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36104"/>
          </a:xfrm>
          <a:effectLst>
            <a:glow rad="139700">
              <a:schemeClr val="accent3">
                <a:satMod val="175000"/>
                <a:alpha val="40000"/>
              </a:schemeClr>
            </a:glow>
            <a:softEdge rad="31750"/>
          </a:effectLst>
        </p:spPr>
        <p:txBody>
          <a:bodyPr/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ТЕРРИТОРИЯ СМЫСЛОВ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677224"/>
              </p:ext>
            </p:extLst>
          </p:nvPr>
        </p:nvGraphicFramePr>
        <p:xfrm>
          <a:off x="179512" y="1268760"/>
          <a:ext cx="8784974" cy="49743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68352"/>
                <a:gridCol w="1224136"/>
                <a:gridCol w="1224136"/>
                <a:gridCol w="1152128"/>
                <a:gridCol w="2016222"/>
              </a:tblGrid>
              <a:tr h="64807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НАЗВАНИЕ СМЕНЫ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951" marR="6951" marT="695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НАЧАЛО СМЕНЫ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951" marR="6951" marT="695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ЗАКРЫТИЕ СМЕНЫ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951" marR="6951" marT="695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КВОТА РЕГИОНА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951" marR="6951" marT="695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ОТВЕТСТВЕННЫЕ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951" marR="6951" marT="6951" marB="0" anchor="ctr"/>
                </a:tc>
              </a:tr>
              <a:tr h="586609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Студенческие клубы и объединения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951" marR="6951" marT="6951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27.06.2018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951" marR="6951" marT="6951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03.07.2018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951" marR="6951" marT="6951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951" marR="6951" marT="6951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Студенческие организации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951" marR="6951" marT="6951" marB="0" anchor="ctr">
                    <a:solidFill>
                      <a:srgbClr val="92D050"/>
                    </a:solidFill>
                  </a:tcPr>
                </a:tc>
              </a:tr>
              <a:tr h="586609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Молодые педагоги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951" marR="6951" marT="695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05.07.2018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951" marR="6951" marT="695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11.07.2018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951" marR="6951" marT="695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951" marR="6951" marT="6951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951" marR="6951" marT="6951" marB="0" anchor="ctr"/>
                </a:tc>
              </a:tr>
              <a:tr h="586609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Молодые логисты (транспорт)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951" marR="6951" marT="6951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13.07.2018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951" marR="6951" marT="6951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19.07.2018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951" marR="6951" marT="6951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951" marR="6951" marT="6951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РИМ, </a:t>
                      </a:r>
                      <a:r>
                        <a:rPr lang="ru-RU" sz="1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ИМЭ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951" marR="6951" marT="6951" marB="0" anchor="ctr">
                    <a:solidFill>
                      <a:srgbClr val="92D050"/>
                    </a:solidFill>
                  </a:tcPr>
                </a:tc>
              </a:tr>
              <a:tr h="586609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Молодые специалисты связи и массовых коммуникаций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951" marR="6951" marT="695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21.07.2018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951" marR="6951" marT="695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27.07.2018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951" marR="6951" marT="695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951" marR="6951" marT="695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Фил.Ф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-т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951" marR="6951" marT="6951" marB="0" anchor="ctr"/>
                </a:tc>
              </a:tr>
              <a:tr h="586609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Молодые политики </a:t>
                      </a:r>
                      <a:r>
                        <a:rPr lang="ru-RU" sz="18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и</a:t>
                      </a:r>
                    </a:p>
                    <a:p>
                      <a:pPr algn="l" fontAlgn="b"/>
                      <a:r>
                        <a:rPr lang="ru-RU" sz="18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8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управленцы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951" marR="6951" marT="6951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29.07.2018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951" marR="6951" marT="6951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04.08.2018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951" marR="6951" marT="6951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951" marR="6951" marT="6951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ИСИ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ru-RU" sz="1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Эк.Ф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-т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951" marR="6951" marT="6951" marB="0" anchor="ctr">
                    <a:solidFill>
                      <a:srgbClr val="92D050"/>
                    </a:solidFill>
                  </a:tcPr>
                </a:tc>
              </a:tr>
              <a:tr h="806649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Молодые добровольцы и гражданские активисты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951" marR="6951" marT="695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06.08.2018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951" marR="6951" marT="695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12.08.2018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951" marR="6951" marT="695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951" marR="6951" marT="695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Студенческие организации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951" marR="6951" marT="6951" marB="0" anchor="ctr"/>
                </a:tc>
              </a:tr>
              <a:tr h="586609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Молодые медики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951" marR="6951" marT="6951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14.08.2018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951" marR="6951" marT="6951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20.08.2018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951" marR="6951" marT="6951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951" marR="6951" marT="6951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Мед.И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-т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951" marR="6951" marT="6951" marB="0" anchor="ctr"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57158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92088"/>
          </a:xfrm>
        </p:spPr>
        <p:txBody>
          <a:bodyPr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ИВОЛГА</a:t>
            </a:r>
            <a:b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26 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июля – 4 августа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1670882"/>
              </p:ext>
            </p:extLst>
          </p:nvPr>
        </p:nvGraphicFramePr>
        <p:xfrm>
          <a:off x="251520" y="1268760"/>
          <a:ext cx="8784975" cy="49631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88432"/>
                <a:gridCol w="1296144"/>
                <a:gridCol w="3600399"/>
              </a:tblGrid>
              <a:tr h="504056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НАЗВАНИЕ СМЕНЫ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КВОТА МГУ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ОТВЕТСТВЕННЫЕ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1561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Культурный Бум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ИНК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478572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Спортивная молодёжь</a:t>
                      </a:r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– здоровая нация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Студенческие организации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2521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Наука и 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образование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Совет молодых учёных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518617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МедиаВолна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Фил.Ф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-т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569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Лига труда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Студенческие отряды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531974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Патриот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Студенческие организации, </a:t>
                      </a:r>
                      <a:r>
                        <a:rPr lang="ru-RU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ИСИ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6750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Политика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ИСИ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, Студенческие организации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467289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Поколение добра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Студенческие 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организации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12726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Ты предприниматель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Эконом.Ф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-т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951" marR="6951" marT="6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23388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ТАВРИДА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6072633"/>
              </p:ext>
            </p:extLst>
          </p:nvPr>
        </p:nvGraphicFramePr>
        <p:xfrm>
          <a:off x="251520" y="891607"/>
          <a:ext cx="8784974" cy="556172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04456"/>
                <a:gridCol w="1224136"/>
                <a:gridCol w="1296144"/>
                <a:gridCol w="1080120"/>
                <a:gridCol w="1080118"/>
              </a:tblGrid>
              <a:tr h="64132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НАЗВАНИЕ СМЕНЫ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951" marR="6951" marT="695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НАЧАЛО СМЕНЫ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951" marR="6951" marT="695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ЗАКРЫТИЕ СМЕНЫ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951" marR="6951" marT="695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КВОТА РЕГИОНА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951" marR="6951" marT="695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ЗАЯВКИ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951" marR="6951" marT="6951" marB="0" anchor="ctr"/>
                </a:tc>
              </a:tr>
              <a:tr h="694178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Молодые вокалисты, музыканты и хореографы народники, мастера народного художественного промысла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951" marR="6951" marT="6951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16.07.2018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951" marR="6951" marT="6951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22.07.2018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951" marR="6951" marT="6951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951" marR="6951" marT="6951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951" marR="6951" marT="6951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828953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Молодые урбанисты, уличные художники, скульпторы, </a:t>
                      </a:r>
                      <a:r>
                        <a:rPr lang="ru-RU" sz="16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дизайнеры, фотохудожники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951" marR="6951" marT="695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24.07.2018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951" marR="6951" marT="695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30.07.2018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951" marR="6951" marT="695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951" marR="6951" marT="695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951" marR="6951" marT="6951" marB="0" anchor="ctr"/>
                </a:tc>
              </a:tr>
              <a:tr h="659467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Молодые актеры кино, режиссеры, </a:t>
                      </a:r>
                      <a:r>
                        <a:rPr lang="ru-RU" sz="16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продюсеры</a:t>
                      </a:r>
                      <a:r>
                        <a:rPr lang="ru-RU" sz="16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, сценаристы кино и анимации, художники-мультипликаторы, аниматоры, клипмейкеры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951" marR="6951" marT="6951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01.08.2018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951" marR="6951" marT="6951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07.08.2018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951" marR="6951" marT="6951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951" marR="6951" marT="6951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951" marR="6951" marT="6951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94178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Молодые актеры и режиссеры театра, драматургии, прозаики, поэты, критики и барды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951" marR="6951" marT="695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09.08.2018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951" marR="6951" marT="695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17.08.2018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951" marR="6951" marT="695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951" marR="6951" marT="695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951" marR="6951" marT="6951" marB="0" anchor="ctr"/>
                </a:tc>
              </a:tr>
              <a:tr h="694178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Молодые вокалисты и музыканты, </a:t>
                      </a:r>
                      <a:r>
                        <a:rPr lang="ru-RU" sz="1600" b="1" u="none" strike="noStrike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sound</a:t>
                      </a:r>
                      <a:r>
                        <a:rPr lang="ru-RU" sz="16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-продюсеры</a:t>
                      </a:r>
                      <a:r>
                        <a:rPr lang="ru-RU" sz="16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ru-RU" sz="1600" b="1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диджеи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951" marR="6951" marT="6951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17.08.2018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951" marR="6951" marT="6951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23.08.2018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951" marR="6951" marT="6951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951" marR="6951" marT="6951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951" marR="6951" marT="6951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94178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Творческая команда страны - добровольчество в сфере культуры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951" marR="6951" marT="695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25.08.2018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951" marR="6951" marT="695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31.08.2018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951" marR="6951" marT="695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951" marR="6951" marT="695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951" marR="6951" marT="6951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2338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19604338"/>
              </p:ext>
            </p:extLst>
          </p:nvPr>
        </p:nvGraphicFramePr>
        <p:xfrm>
          <a:off x="1079612" y="1813272"/>
          <a:ext cx="734481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27584" y="188640"/>
            <a:ext cx="7848872" cy="14465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Для участия в форумах </a:t>
            </a:r>
          </a:p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НЕОБХОДИМО</a:t>
            </a:r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!</a:t>
            </a:r>
            <a:endParaRPr lang="ru-RU" sz="4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31805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194833906"/>
              </p:ext>
            </p:extLst>
          </p:nvPr>
        </p:nvGraphicFramePr>
        <p:xfrm>
          <a:off x="467544" y="1465962"/>
          <a:ext cx="8208912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0" y="260648"/>
            <a:ext cx="9144000" cy="108952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lnSpc>
                <a:spcPct val="90000"/>
              </a:lnSpc>
            </a:pPr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Консультирование по разработке и оформлению социальных проектов</a:t>
            </a:r>
            <a:endParaRPr lang="ru-RU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031705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182</TotalTime>
  <Words>301</Words>
  <Application>Microsoft Office PowerPoint</Application>
  <PresentationFormat>Экран (4:3)</PresentationFormat>
  <Paragraphs>125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Форумная кампания – 2018</vt:lpstr>
      <vt:lpstr>ТЕРРИТОРИЯ СМЫСЛОВ</vt:lpstr>
      <vt:lpstr>ИВОЛГА 26 июля – 4 августа</vt:lpstr>
      <vt:lpstr>ТАВРИДА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Форумная кампания 2018</dc:title>
  <dc:creator>1</dc:creator>
  <cp:lastModifiedBy>1</cp:lastModifiedBy>
  <cp:revision>14</cp:revision>
  <dcterms:created xsi:type="dcterms:W3CDTF">2018-03-26T11:26:52Z</dcterms:created>
  <dcterms:modified xsi:type="dcterms:W3CDTF">2018-03-27T09:36:23Z</dcterms:modified>
</cp:coreProperties>
</file>